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0693400" cy="7562850"/>
  <p:notesSz cx="10693400" cy="756285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jOwT2bsKTB/myPYCmxxeDiaW2C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4896"/>
    <a:srgbClr val="E8C071"/>
    <a:srgbClr val="864392"/>
    <a:srgbClr val="EA6E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182" y="-4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4633913" cy="379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057903" y="1"/>
            <a:ext cx="4632325" cy="379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543300" y="946150"/>
            <a:ext cx="3606800" cy="25511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7183438"/>
            <a:ext cx="4633913" cy="37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057903" y="7183438"/>
            <a:ext cx="4632325" cy="37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>
            <a:spLocks noGrp="1"/>
          </p:cNvSpPr>
          <p:nvPr>
            <p:ph type="body" idx="1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title"/>
          </p:nvPr>
        </p:nvSpPr>
        <p:spPr>
          <a:xfrm>
            <a:off x="665715" y="452370"/>
            <a:ext cx="9361970" cy="30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1" b="1" i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body" idx="1"/>
          </p:nvPr>
        </p:nvSpPr>
        <p:spPr>
          <a:xfrm>
            <a:off x="534673" y="1739458"/>
            <a:ext cx="465162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165" lvl="0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328" lvl="1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492" lvl="2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655" lvl="3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5820" lvl="4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2985" lvl="5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150" lvl="6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313" lvl="7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477" lvl="8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body" idx="2"/>
          </p:nvPr>
        </p:nvSpPr>
        <p:spPr>
          <a:xfrm>
            <a:off x="5507104" y="1739458"/>
            <a:ext cx="465162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165" lvl="0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328" lvl="1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492" lvl="2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655" lvl="3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5820" lvl="4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2985" lvl="5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150" lvl="6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313" lvl="7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477" lvl="8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534672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sldNum" idx="12"/>
          </p:nvPr>
        </p:nvSpPr>
        <p:spPr>
          <a:xfrm>
            <a:off x="7699250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2"/>
          <p:cNvSpPr txBox="1">
            <a:spLocks noGrp="1"/>
          </p:cNvSpPr>
          <p:nvPr>
            <p:ph type="ctrTitle"/>
          </p:nvPr>
        </p:nvSpPr>
        <p:spPr>
          <a:xfrm>
            <a:off x="802007" y="2344485"/>
            <a:ext cx="908939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subTitle" idx="1"/>
          </p:nvPr>
        </p:nvSpPr>
        <p:spPr>
          <a:xfrm>
            <a:off x="1604012" y="4235198"/>
            <a:ext cx="74853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534672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sldNum" idx="12"/>
          </p:nvPr>
        </p:nvSpPr>
        <p:spPr>
          <a:xfrm>
            <a:off x="7699250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>
            <a:spLocks noGrp="1"/>
          </p:cNvSpPr>
          <p:nvPr>
            <p:ph type="title"/>
          </p:nvPr>
        </p:nvSpPr>
        <p:spPr>
          <a:xfrm>
            <a:off x="665715" y="452370"/>
            <a:ext cx="9361970" cy="30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1" b="1" i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28023" y="1144745"/>
            <a:ext cx="943735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165" lvl="0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328" lvl="1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492" lvl="2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655" lvl="3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5820" lvl="4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2985" lvl="5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150" lvl="6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313" lvl="7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477" lvl="8" indent="-22858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dt" idx="10"/>
          </p:nvPr>
        </p:nvSpPr>
        <p:spPr>
          <a:xfrm>
            <a:off x="534672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sldNum" idx="12"/>
          </p:nvPr>
        </p:nvSpPr>
        <p:spPr>
          <a:xfrm>
            <a:off x="7699250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title"/>
          </p:nvPr>
        </p:nvSpPr>
        <p:spPr>
          <a:xfrm>
            <a:off x="665715" y="452370"/>
            <a:ext cx="9361970" cy="30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1" b="1" i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534672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sldNum" idx="12"/>
          </p:nvPr>
        </p:nvSpPr>
        <p:spPr>
          <a:xfrm>
            <a:off x="7699250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5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dt" idx="10"/>
          </p:nvPr>
        </p:nvSpPr>
        <p:spPr>
          <a:xfrm>
            <a:off x="534672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7699250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665715" y="452373"/>
            <a:ext cx="936197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628023" y="1144745"/>
            <a:ext cx="943735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ftr" idx="11"/>
          </p:nvPr>
        </p:nvSpPr>
        <p:spPr>
          <a:xfrm>
            <a:off x="3635756" y="7033450"/>
            <a:ext cx="3421888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dt" idx="10"/>
          </p:nvPr>
        </p:nvSpPr>
        <p:spPr>
          <a:xfrm>
            <a:off x="534672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7699250" y="7033450"/>
            <a:ext cx="2459484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7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"/>
          <p:cNvSpPr/>
          <p:nvPr/>
        </p:nvSpPr>
        <p:spPr>
          <a:xfrm>
            <a:off x="4838455" y="5687581"/>
            <a:ext cx="5410199" cy="4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6" tIns="45700" rIns="91426" bIns="45700" anchor="t" anchorCtr="0">
            <a:spAutoFit/>
          </a:bodyPr>
          <a:lstStyle/>
          <a:p>
            <a:endParaRPr sz="2001">
              <a:solidFill>
                <a:schemeClr val="dk1"/>
              </a:solidFill>
            </a:endParaRPr>
          </a:p>
        </p:txBody>
      </p:sp>
      <p:pic>
        <p:nvPicPr>
          <p:cNvPr id="48" name="Google Shape;4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48000" y="742890"/>
            <a:ext cx="1852612" cy="68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6672B45-DA48-4F3F-ACF7-467740C2C7FF}"/>
              </a:ext>
            </a:extLst>
          </p:cNvPr>
          <p:cNvSpPr/>
          <p:nvPr/>
        </p:nvSpPr>
        <p:spPr>
          <a:xfrm>
            <a:off x="400368" y="1888491"/>
            <a:ext cx="3623241" cy="541200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864896"/>
                </a:solidFill>
                <a:latin typeface="Arial Black" panose="020B0A04020102020204" pitchFamily="34" charset="0"/>
              </a:rPr>
              <a:t>Президент ШУС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B7A2EA04-E638-4CAF-B706-F35C43A82289}"/>
              </a:ext>
            </a:extLst>
          </p:cNvPr>
          <p:cNvSpPr/>
          <p:nvPr/>
        </p:nvSpPr>
        <p:spPr>
          <a:xfrm>
            <a:off x="912978" y="2754173"/>
            <a:ext cx="2804159" cy="541200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864896"/>
                </a:solidFill>
              </a:rPr>
              <a:t>Секретарь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D61782-6E99-41BC-B519-4CF2FE836F41}"/>
              </a:ext>
            </a:extLst>
          </p:cNvPr>
          <p:cNvSpPr txBox="1"/>
          <p:nvPr/>
        </p:nvSpPr>
        <p:spPr>
          <a:xfrm>
            <a:off x="400368" y="612141"/>
            <a:ext cx="6899591" cy="70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1" dirty="0">
                <a:solidFill>
                  <a:srgbClr val="E8C071"/>
                </a:solidFill>
                <a:latin typeface="Arial Black" panose="020B0A04020102020204" pitchFamily="34" charset="0"/>
              </a:rPr>
              <a:t>СТРУКТУРА ШКОЛЬНОГО УЧЕНИЧЕСКОГО САМОУПРАВЛЕНИЯ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630A01-39CA-4A39-88C1-553CC94277AE}"/>
              </a:ext>
            </a:extLst>
          </p:cNvPr>
          <p:cNvSpPr txBox="1"/>
          <p:nvPr/>
        </p:nvSpPr>
        <p:spPr>
          <a:xfrm>
            <a:off x="400368" y="1375755"/>
            <a:ext cx="68995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864392"/>
                </a:solidFill>
                <a:latin typeface="Arial Black" panose="020B0A04020102020204" pitchFamily="34" charset="0"/>
              </a:rPr>
              <a:t>КООРДИНАЦИЯ - СОВЕТНИК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F14E765-A402-4982-A91D-AA5D539D19CA}"/>
              </a:ext>
            </a:extLst>
          </p:cNvPr>
          <p:cNvSpPr/>
          <p:nvPr/>
        </p:nvSpPr>
        <p:spPr>
          <a:xfrm>
            <a:off x="3961690" y="2723521"/>
            <a:ext cx="2804159" cy="779856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864896"/>
                </a:solidFill>
              </a:rPr>
              <a:t>Заместитель Президента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70E943CE-6F3A-4737-B5E9-A799EF4B171E}"/>
              </a:ext>
            </a:extLst>
          </p:cNvPr>
          <p:cNvSpPr/>
          <p:nvPr/>
        </p:nvSpPr>
        <p:spPr>
          <a:xfrm>
            <a:off x="7299961" y="2723518"/>
            <a:ext cx="2804159" cy="541200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864896"/>
                </a:solidFill>
              </a:rPr>
              <a:t>Министры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C0EE71E-11EC-4AF2-9F26-2DF455685083}"/>
              </a:ext>
            </a:extLst>
          </p:cNvPr>
          <p:cNvSpPr/>
          <p:nvPr/>
        </p:nvSpPr>
        <p:spPr>
          <a:xfrm>
            <a:off x="7299961" y="3383750"/>
            <a:ext cx="2948693" cy="25592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64896"/>
                </a:solidFill>
              </a:rPr>
              <a:t>Министр информатизации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FF6EB1C4-B679-4E50-A881-130574910E36}"/>
              </a:ext>
            </a:extLst>
          </p:cNvPr>
          <p:cNvSpPr/>
          <p:nvPr/>
        </p:nvSpPr>
        <p:spPr>
          <a:xfrm>
            <a:off x="7299961" y="3706378"/>
            <a:ext cx="2948693" cy="25592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64896"/>
                </a:solidFill>
              </a:rPr>
              <a:t>Министр образования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E1E52F59-CBDA-4662-848B-A1A3A0545A8F}"/>
              </a:ext>
            </a:extLst>
          </p:cNvPr>
          <p:cNvSpPr/>
          <p:nvPr/>
        </p:nvSpPr>
        <p:spPr>
          <a:xfrm>
            <a:off x="7304124" y="4056632"/>
            <a:ext cx="2948693" cy="216473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64896"/>
                </a:solidFill>
              </a:rPr>
              <a:t>Министр спорта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E2C8F6A5-9634-4E8B-B0B4-602754435F62}"/>
              </a:ext>
            </a:extLst>
          </p:cNvPr>
          <p:cNvSpPr/>
          <p:nvPr/>
        </p:nvSpPr>
        <p:spPr>
          <a:xfrm>
            <a:off x="7304124" y="4374160"/>
            <a:ext cx="2948695" cy="25592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64896"/>
                </a:solidFill>
              </a:rPr>
              <a:t>Министр культуры и отдыха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FDD7DED5-7FDA-4D03-AB84-60AA3FDFD2EB}"/>
              </a:ext>
            </a:extLst>
          </p:cNvPr>
          <p:cNvSpPr/>
          <p:nvPr/>
        </p:nvSpPr>
        <p:spPr>
          <a:xfrm>
            <a:off x="7291632" y="5119931"/>
            <a:ext cx="2948693" cy="458803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64896"/>
                </a:solidFill>
              </a:rPr>
              <a:t>Министр профилактики и безопасности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8F94DF68-2F32-4D27-8E45-53F184411339}"/>
              </a:ext>
            </a:extLst>
          </p:cNvPr>
          <p:cNvSpPr/>
          <p:nvPr/>
        </p:nvSpPr>
        <p:spPr>
          <a:xfrm>
            <a:off x="7308289" y="5677300"/>
            <a:ext cx="2948693" cy="39767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64896"/>
                </a:solidFill>
              </a:rPr>
              <a:t>Министр здравоохранения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192370F7-3C74-4877-A6AA-F2FF45E174FC}"/>
              </a:ext>
            </a:extLst>
          </p:cNvPr>
          <p:cNvSpPr/>
          <p:nvPr/>
        </p:nvSpPr>
        <p:spPr>
          <a:xfrm>
            <a:off x="7299961" y="6783567"/>
            <a:ext cx="2948693" cy="522168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Министр труда и благоустройства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1D6C2A6-9D80-451D-A7A0-254224A4CF61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7002071" y="3504488"/>
            <a:ext cx="297890" cy="7226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9FA7DBAC-0530-4249-9BF5-73A10628DD0B}"/>
              </a:ext>
            </a:extLst>
          </p:cNvPr>
          <p:cNvCxnSpPr/>
          <p:nvPr/>
        </p:nvCxnSpPr>
        <p:spPr>
          <a:xfrm>
            <a:off x="7006235" y="3832366"/>
            <a:ext cx="289561" cy="2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F3E7A253-B45F-496C-8CE4-EAFB4F8620A0}"/>
              </a:ext>
            </a:extLst>
          </p:cNvPr>
          <p:cNvCxnSpPr/>
          <p:nvPr/>
        </p:nvCxnSpPr>
        <p:spPr>
          <a:xfrm>
            <a:off x="7006235" y="4133813"/>
            <a:ext cx="289561" cy="2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31BCA8D7-4464-4DC0-953B-ABA73EC1B92C}"/>
              </a:ext>
            </a:extLst>
          </p:cNvPr>
          <p:cNvCxnSpPr/>
          <p:nvPr/>
        </p:nvCxnSpPr>
        <p:spPr>
          <a:xfrm>
            <a:off x="7006234" y="4493070"/>
            <a:ext cx="289561" cy="2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6B1D4528-BAC1-4B7A-8515-5AEE5C99517F}"/>
              </a:ext>
            </a:extLst>
          </p:cNvPr>
          <p:cNvCxnSpPr/>
          <p:nvPr/>
        </p:nvCxnSpPr>
        <p:spPr>
          <a:xfrm>
            <a:off x="7002071" y="4852327"/>
            <a:ext cx="289561" cy="2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EA8CE64-18AA-47C7-83BE-A113E274CECC}"/>
              </a:ext>
            </a:extLst>
          </p:cNvPr>
          <p:cNvCxnSpPr/>
          <p:nvPr/>
        </p:nvCxnSpPr>
        <p:spPr>
          <a:xfrm>
            <a:off x="6997907" y="5328322"/>
            <a:ext cx="289561" cy="2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60343377-8D90-4DB2-865A-77FBF94D07CC}"/>
              </a:ext>
            </a:extLst>
          </p:cNvPr>
          <p:cNvCxnSpPr/>
          <p:nvPr/>
        </p:nvCxnSpPr>
        <p:spPr>
          <a:xfrm>
            <a:off x="7010398" y="5866020"/>
            <a:ext cx="289561" cy="2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98BC3B1C-C4E7-42DB-B614-389DF616F69B}"/>
              </a:ext>
            </a:extLst>
          </p:cNvPr>
          <p:cNvCxnSpPr>
            <a:cxnSpLocks/>
          </p:cNvCxnSpPr>
          <p:nvPr/>
        </p:nvCxnSpPr>
        <p:spPr>
          <a:xfrm>
            <a:off x="7002071" y="7036533"/>
            <a:ext cx="302054" cy="3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46847E0B-D768-4672-BEAD-EE987E260D75}"/>
              </a:ext>
            </a:extLst>
          </p:cNvPr>
          <p:cNvSpPr/>
          <p:nvPr/>
        </p:nvSpPr>
        <p:spPr>
          <a:xfrm>
            <a:off x="912976" y="4134437"/>
            <a:ext cx="4936281" cy="548212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864896"/>
                </a:solidFill>
              </a:rPr>
              <a:t>Представители ДОО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99DB6B3D-8220-473B-AC44-F117B9C235D9}"/>
              </a:ext>
            </a:extLst>
          </p:cNvPr>
          <p:cNvSpPr/>
          <p:nvPr/>
        </p:nvSpPr>
        <p:spPr>
          <a:xfrm>
            <a:off x="912977" y="4985698"/>
            <a:ext cx="1481881" cy="39767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ЮИД</a:t>
            </a: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6CC6358B-3253-4F72-A0E1-60B6D213545A}"/>
              </a:ext>
            </a:extLst>
          </p:cNvPr>
          <p:cNvSpPr/>
          <p:nvPr/>
        </p:nvSpPr>
        <p:spPr>
          <a:xfrm>
            <a:off x="2541742" y="4985697"/>
            <a:ext cx="1481881" cy="39767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КВН</a:t>
            </a:r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412FE1ED-0A1A-4A02-A16F-1D0555D7FA3E}"/>
              </a:ext>
            </a:extLst>
          </p:cNvPr>
          <p:cNvSpPr/>
          <p:nvPr/>
        </p:nvSpPr>
        <p:spPr>
          <a:xfrm>
            <a:off x="4170510" y="4992996"/>
            <a:ext cx="2296712" cy="39767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Орлята России</a:t>
            </a: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90BD79EA-C9E7-41F5-9513-3BC438F312AE}"/>
              </a:ext>
            </a:extLst>
          </p:cNvPr>
          <p:cNvSpPr/>
          <p:nvPr/>
        </p:nvSpPr>
        <p:spPr>
          <a:xfrm>
            <a:off x="912977" y="5515402"/>
            <a:ext cx="1481881" cy="39767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solidFill>
                  <a:srgbClr val="864896"/>
                </a:solidFill>
              </a:rPr>
              <a:t>Юнармия</a:t>
            </a:r>
            <a:endParaRPr lang="ru-RU" sz="1600" dirty="0">
              <a:solidFill>
                <a:srgbClr val="864896"/>
              </a:solidFill>
            </a:endParaRP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559B5DF0-E964-47E2-85F8-E8605550CD2D}"/>
              </a:ext>
            </a:extLst>
          </p:cNvPr>
          <p:cNvSpPr/>
          <p:nvPr/>
        </p:nvSpPr>
        <p:spPr>
          <a:xfrm>
            <a:off x="912977" y="6042994"/>
            <a:ext cx="1481881" cy="526864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Школьные театры</a:t>
            </a: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6F6750FF-BE60-40FE-AADB-582765E1F6A9}"/>
              </a:ext>
            </a:extLst>
          </p:cNvPr>
          <p:cNvSpPr/>
          <p:nvPr/>
        </p:nvSpPr>
        <p:spPr>
          <a:xfrm>
            <a:off x="912975" y="6659161"/>
            <a:ext cx="1481881" cy="502914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ЮДП</a:t>
            </a:r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B1E188C7-59AD-4312-83B6-24BCF3C5E594}"/>
              </a:ext>
            </a:extLst>
          </p:cNvPr>
          <p:cNvSpPr/>
          <p:nvPr/>
        </p:nvSpPr>
        <p:spPr>
          <a:xfrm>
            <a:off x="2541742" y="5525824"/>
            <a:ext cx="1481881" cy="39767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ШСК</a:t>
            </a:r>
          </a:p>
        </p:txBody>
      </p: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F1B33893-E0AE-40AD-AD1E-99BF6590CF2D}"/>
              </a:ext>
            </a:extLst>
          </p:cNvPr>
          <p:cNvSpPr/>
          <p:nvPr/>
        </p:nvSpPr>
        <p:spPr>
          <a:xfrm>
            <a:off x="2541742" y="6065953"/>
            <a:ext cx="1481881" cy="50390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Движение Первых</a:t>
            </a: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D841ED0C-E4AF-4A93-86EB-8508130C7EB1}"/>
              </a:ext>
            </a:extLst>
          </p:cNvPr>
          <p:cNvSpPr/>
          <p:nvPr/>
        </p:nvSpPr>
        <p:spPr>
          <a:xfrm>
            <a:off x="2541742" y="6686557"/>
            <a:ext cx="1481881" cy="502914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864896"/>
                </a:solidFill>
              </a:rPr>
              <a:t>SMS-</a:t>
            </a:r>
            <a:r>
              <a:rPr lang="ru-RU" sz="1600" dirty="0">
                <a:solidFill>
                  <a:srgbClr val="864896"/>
                </a:solidFill>
              </a:rPr>
              <a:t>дети</a:t>
            </a:r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E0A96EE8-80EB-48BD-9809-8BECD7147E13}"/>
              </a:ext>
            </a:extLst>
          </p:cNvPr>
          <p:cNvSpPr/>
          <p:nvPr/>
        </p:nvSpPr>
        <p:spPr>
          <a:xfrm>
            <a:off x="4149664" y="5544432"/>
            <a:ext cx="2317557" cy="39767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Школьные музеи</a:t>
            </a:r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71395D6A-130D-437E-8588-198C9CCE8147}"/>
              </a:ext>
            </a:extLst>
          </p:cNvPr>
          <p:cNvSpPr/>
          <p:nvPr/>
        </p:nvSpPr>
        <p:spPr>
          <a:xfrm>
            <a:off x="4149664" y="6066945"/>
            <a:ext cx="2317557" cy="502914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Правоохранительный орган</a:t>
            </a:r>
          </a:p>
        </p:txBody>
      </p: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7747DF64-8A38-4B54-8507-F10C57E1BC19}"/>
              </a:ext>
            </a:extLst>
          </p:cNvPr>
          <p:cNvSpPr/>
          <p:nvPr/>
        </p:nvSpPr>
        <p:spPr>
          <a:xfrm>
            <a:off x="4170506" y="6686557"/>
            <a:ext cx="2296714" cy="502914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Экологический отряд</a:t>
            </a:r>
          </a:p>
        </p:txBody>
      </p:sp>
      <p:cxnSp>
        <p:nvCxnSpPr>
          <p:cNvPr id="42" name="Соединитель: уступ 41">
            <a:extLst>
              <a:ext uri="{FF2B5EF4-FFF2-40B4-BE49-F238E27FC236}">
                <a16:creationId xmlns:a16="http://schemas.microsoft.com/office/drawing/2014/main" id="{9204D3D6-A6C1-4DC1-9F00-F86CC6D08AFB}"/>
              </a:ext>
            </a:extLst>
          </p:cNvPr>
          <p:cNvCxnSpPr>
            <a:cxnSpLocks/>
            <a:stCxn id="2" idx="1"/>
            <a:endCxn id="43" idx="1"/>
          </p:cNvCxnSpPr>
          <p:nvPr/>
        </p:nvCxnSpPr>
        <p:spPr>
          <a:xfrm rot="10800000" flipH="1" flipV="1">
            <a:off x="400366" y="2159092"/>
            <a:ext cx="512610" cy="2249451"/>
          </a:xfrm>
          <a:prstGeom prst="bentConnector3">
            <a:avLst>
              <a:gd name="adj1" fmla="val -44595"/>
            </a:avLst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Соединитель: уступ 68">
            <a:extLst>
              <a:ext uri="{FF2B5EF4-FFF2-40B4-BE49-F238E27FC236}">
                <a16:creationId xmlns:a16="http://schemas.microsoft.com/office/drawing/2014/main" id="{D33DA173-E042-4BE8-95AF-2285C08A7840}"/>
              </a:ext>
            </a:extLst>
          </p:cNvPr>
          <p:cNvCxnSpPr>
            <a:cxnSpLocks/>
            <a:stCxn id="2" idx="3"/>
            <a:endCxn id="18" idx="0"/>
          </p:cNvCxnSpPr>
          <p:nvPr/>
        </p:nvCxnSpPr>
        <p:spPr>
          <a:xfrm>
            <a:off x="4023609" y="2159090"/>
            <a:ext cx="4678433" cy="564428"/>
          </a:xfrm>
          <a:prstGeom prst="bentConnector2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9B25CC3C-A63E-438D-9B65-DF2EEBB18364}"/>
              </a:ext>
            </a:extLst>
          </p:cNvPr>
          <p:cNvCxnSpPr>
            <a:stCxn id="17" idx="0"/>
          </p:cNvCxnSpPr>
          <p:nvPr/>
        </p:nvCxnSpPr>
        <p:spPr>
          <a:xfrm flipV="1">
            <a:off x="5363768" y="2159090"/>
            <a:ext cx="0" cy="564428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80DAC97E-3B2A-4340-8002-A01B5D183A42}"/>
              </a:ext>
            </a:extLst>
          </p:cNvPr>
          <p:cNvCxnSpPr>
            <a:cxnSpLocks/>
            <a:endCxn id="2" idx="2"/>
          </p:cNvCxnSpPr>
          <p:nvPr/>
        </p:nvCxnSpPr>
        <p:spPr>
          <a:xfrm flipV="1">
            <a:off x="2211989" y="2429691"/>
            <a:ext cx="0" cy="324482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4CD3177E-4CE4-4853-A6FB-0D33779FA0BA}"/>
              </a:ext>
            </a:extLst>
          </p:cNvPr>
          <p:cNvSpPr/>
          <p:nvPr/>
        </p:nvSpPr>
        <p:spPr>
          <a:xfrm>
            <a:off x="7295795" y="4737069"/>
            <a:ext cx="2948695" cy="25592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64896"/>
                </a:solidFill>
              </a:rPr>
              <a:t>Министр экологии</a:t>
            </a: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F0023B75-0C95-4352-AB4E-2BDF52B23681}"/>
              </a:ext>
            </a:extLst>
          </p:cNvPr>
          <p:cNvSpPr/>
          <p:nvPr/>
        </p:nvSpPr>
        <p:spPr>
          <a:xfrm>
            <a:off x="7312453" y="6165262"/>
            <a:ext cx="2948693" cy="49050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64896"/>
                </a:solidFill>
              </a:rPr>
              <a:t>Министр </a:t>
            </a:r>
            <a:r>
              <a:rPr lang="ru-RU" dirty="0" err="1">
                <a:solidFill>
                  <a:srgbClr val="864896"/>
                </a:solidFill>
              </a:rPr>
              <a:t>волонтерства</a:t>
            </a:r>
            <a:r>
              <a:rPr lang="ru-RU" dirty="0">
                <a:solidFill>
                  <a:srgbClr val="864896"/>
                </a:solidFill>
              </a:rPr>
              <a:t> и патриотизма</a:t>
            </a:r>
          </a:p>
        </p:txBody>
      </p:sp>
      <p:cxnSp>
        <p:nvCxnSpPr>
          <p:cNvPr id="9" name="Соединитель: уступ 8">
            <a:extLst>
              <a:ext uri="{FF2B5EF4-FFF2-40B4-BE49-F238E27FC236}">
                <a16:creationId xmlns:a16="http://schemas.microsoft.com/office/drawing/2014/main" id="{73BA1AB9-97DD-4E5E-B4B3-31133FC65FB1}"/>
              </a:ext>
            </a:extLst>
          </p:cNvPr>
          <p:cNvCxnSpPr>
            <a:stCxn id="18" idx="1"/>
          </p:cNvCxnSpPr>
          <p:nvPr/>
        </p:nvCxnSpPr>
        <p:spPr>
          <a:xfrm rot="10800000" flipV="1">
            <a:off x="6997907" y="2994117"/>
            <a:ext cx="302054" cy="4042415"/>
          </a:xfrm>
          <a:prstGeom prst="bentConnector2">
            <a:avLst/>
          </a:prstGeom>
          <a:ln>
            <a:solidFill>
              <a:srgbClr val="8648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6224508C-EF7F-446A-A2AA-B5B800233C15}"/>
              </a:ext>
            </a:extLst>
          </p:cNvPr>
          <p:cNvCxnSpPr/>
          <p:nvPr/>
        </p:nvCxnSpPr>
        <p:spPr>
          <a:xfrm>
            <a:off x="6997698" y="6380370"/>
            <a:ext cx="289561" cy="2"/>
          </a:xfrm>
          <a:prstGeom prst="line">
            <a:avLst/>
          </a:prstGeom>
          <a:ln>
            <a:solidFill>
              <a:srgbClr val="8643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BBDC967-2B47-499C-B33F-97712A2B3631}"/>
              </a:ext>
            </a:extLst>
          </p:cNvPr>
          <p:cNvSpPr/>
          <p:nvPr/>
        </p:nvSpPr>
        <p:spPr>
          <a:xfrm>
            <a:off x="4161381" y="643423"/>
            <a:ext cx="3289300" cy="386763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864896"/>
                </a:solidFill>
              </a:rPr>
              <a:t>ШУС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2587806-C9DA-4866-B98B-A491DAC988BA}"/>
              </a:ext>
            </a:extLst>
          </p:cNvPr>
          <p:cNvSpPr/>
          <p:nvPr/>
        </p:nvSpPr>
        <p:spPr>
          <a:xfrm>
            <a:off x="124460" y="3074703"/>
            <a:ext cx="2525994" cy="397677"/>
          </a:xfrm>
          <a:prstGeom prst="roundRect">
            <a:avLst/>
          </a:prstGeom>
          <a:solidFill>
            <a:srgbClr val="E8C071"/>
          </a:solidFill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Родительский комитет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F5DA062-E178-47D3-B53D-868D45D63D51}"/>
              </a:ext>
            </a:extLst>
          </p:cNvPr>
          <p:cNvSpPr/>
          <p:nvPr/>
        </p:nvSpPr>
        <p:spPr>
          <a:xfrm>
            <a:off x="124461" y="2466172"/>
            <a:ext cx="2525995" cy="397677"/>
          </a:xfrm>
          <a:prstGeom prst="roundRect">
            <a:avLst/>
          </a:prstGeom>
          <a:solidFill>
            <a:srgbClr val="E8C071"/>
          </a:solidFill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Общешкольный совет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CF82E74-87C4-422D-A1C3-E6044B069D35}"/>
              </a:ext>
            </a:extLst>
          </p:cNvPr>
          <p:cNvSpPr/>
          <p:nvPr/>
        </p:nvSpPr>
        <p:spPr>
          <a:xfrm>
            <a:off x="124460" y="3670070"/>
            <a:ext cx="2529840" cy="397677"/>
          </a:xfrm>
          <a:prstGeom prst="roundRect">
            <a:avLst/>
          </a:prstGeom>
          <a:solidFill>
            <a:srgbClr val="E8C071"/>
          </a:solidFill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Администрация школы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0ADED77-67FD-4887-BC11-5E459E2667D2}"/>
              </a:ext>
            </a:extLst>
          </p:cNvPr>
          <p:cNvSpPr/>
          <p:nvPr/>
        </p:nvSpPr>
        <p:spPr>
          <a:xfrm>
            <a:off x="124460" y="4267820"/>
            <a:ext cx="2525994" cy="397677"/>
          </a:xfrm>
          <a:prstGeom prst="roundRect">
            <a:avLst/>
          </a:prstGeom>
          <a:solidFill>
            <a:srgbClr val="E8C071"/>
          </a:solidFill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Педагогический совет</a:t>
            </a:r>
          </a:p>
        </p:txBody>
      </p:sp>
      <p:pic>
        <p:nvPicPr>
          <p:cNvPr id="9" name="Google Shape;48;p1">
            <a:extLst>
              <a:ext uri="{FF2B5EF4-FFF2-40B4-BE49-F238E27FC236}">
                <a16:creationId xmlns:a16="http://schemas.microsoft.com/office/drawing/2014/main" id="{30309B31-F1D0-48BE-A5AD-0C662A8E8DE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96075" y="742889"/>
            <a:ext cx="1852612" cy="68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B3BEFF13-FB00-494E-963A-36905E78ECED}"/>
              </a:ext>
            </a:extLst>
          </p:cNvPr>
          <p:cNvSpPr/>
          <p:nvPr/>
        </p:nvSpPr>
        <p:spPr>
          <a:xfrm>
            <a:off x="4179024" y="1687894"/>
            <a:ext cx="2804159" cy="386763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99" dirty="0">
                <a:solidFill>
                  <a:srgbClr val="864896"/>
                </a:solidFill>
              </a:rPr>
              <a:t>Совет обучающихся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461645D-8043-40B1-8E4C-6B3BEB47E478}"/>
              </a:ext>
            </a:extLst>
          </p:cNvPr>
          <p:cNvSpPr/>
          <p:nvPr/>
        </p:nvSpPr>
        <p:spPr>
          <a:xfrm>
            <a:off x="5835354" y="2367832"/>
            <a:ext cx="1821603" cy="397677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99" dirty="0">
                <a:solidFill>
                  <a:srgbClr val="864896"/>
                </a:solidFill>
              </a:rPr>
              <a:t>Президент 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4C56053-E4DE-4D58-A211-9F64980D7ABA}"/>
              </a:ext>
            </a:extLst>
          </p:cNvPr>
          <p:cNvSpPr/>
          <p:nvPr/>
        </p:nvSpPr>
        <p:spPr>
          <a:xfrm>
            <a:off x="3479806" y="2946464"/>
            <a:ext cx="1821603" cy="588642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99" dirty="0">
                <a:solidFill>
                  <a:srgbClr val="864896"/>
                </a:solidFill>
              </a:rPr>
              <a:t>Заместитель Президента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A0942A9-0F64-497E-B017-79E0C297629E}"/>
              </a:ext>
            </a:extLst>
          </p:cNvPr>
          <p:cNvSpPr/>
          <p:nvPr/>
        </p:nvSpPr>
        <p:spPr>
          <a:xfrm>
            <a:off x="3448881" y="3781428"/>
            <a:ext cx="1821603" cy="386763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99" dirty="0">
                <a:solidFill>
                  <a:srgbClr val="864896"/>
                </a:solidFill>
              </a:rPr>
              <a:t>Секретарь 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4C66DA75-D866-4C1E-A25C-62B9413BF506}"/>
              </a:ext>
            </a:extLst>
          </p:cNvPr>
          <p:cNvSpPr/>
          <p:nvPr/>
        </p:nvSpPr>
        <p:spPr>
          <a:xfrm>
            <a:off x="5664199" y="3950219"/>
            <a:ext cx="2412402" cy="696591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99" dirty="0">
                <a:solidFill>
                  <a:srgbClr val="864896"/>
                </a:solidFill>
              </a:rPr>
              <a:t>Министры по направлениям 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E7004C1B-11DA-48FA-B6EB-F650FC02DAE8}"/>
              </a:ext>
            </a:extLst>
          </p:cNvPr>
          <p:cNvSpPr/>
          <p:nvPr/>
        </p:nvSpPr>
        <p:spPr>
          <a:xfrm>
            <a:off x="5704570" y="5016185"/>
            <a:ext cx="2359329" cy="593371"/>
          </a:xfrm>
          <a:prstGeom prst="roundRect">
            <a:avLst/>
          </a:prstGeom>
          <a:noFill/>
          <a:ln>
            <a:solidFill>
              <a:srgbClr val="864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99" dirty="0">
                <a:solidFill>
                  <a:srgbClr val="864896"/>
                </a:solidFill>
              </a:rPr>
              <a:t>Отряды по направлениям 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3EAC8598-7DF5-4162-BE5E-7981C9FA472C}"/>
              </a:ext>
            </a:extLst>
          </p:cNvPr>
          <p:cNvSpPr/>
          <p:nvPr/>
        </p:nvSpPr>
        <p:spPr>
          <a:xfrm>
            <a:off x="8442097" y="2747623"/>
            <a:ext cx="2066254" cy="397677"/>
          </a:xfrm>
          <a:prstGeom prst="roundRect">
            <a:avLst/>
          </a:prstGeom>
          <a:solidFill>
            <a:srgbClr val="E8C071"/>
          </a:solidFill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Внешние партнеры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086D5F19-8E8E-471F-8528-24D158D4E336}"/>
              </a:ext>
            </a:extLst>
          </p:cNvPr>
          <p:cNvSpPr/>
          <p:nvPr/>
        </p:nvSpPr>
        <p:spPr>
          <a:xfrm>
            <a:off x="8505596" y="4267820"/>
            <a:ext cx="2066254" cy="39767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Совет старост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35297E22-9BF7-4789-89EC-44B4C0713E92}"/>
              </a:ext>
            </a:extLst>
          </p:cNvPr>
          <p:cNvSpPr/>
          <p:nvPr/>
        </p:nvSpPr>
        <p:spPr>
          <a:xfrm>
            <a:off x="8505596" y="5122661"/>
            <a:ext cx="2066254" cy="486894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Старосты </a:t>
            </a:r>
          </a:p>
          <a:p>
            <a:pPr algn="ctr"/>
            <a:r>
              <a:rPr lang="ru-RU" sz="1600" dirty="0">
                <a:solidFill>
                  <a:srgbClr val="864896"/>
                </a:solidFill>
              </a:rPr>
              <a:t>1-11 классов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7FD4F6C5-6B85-4EEE-8ED9-D0B4DAF47AFC}"/>
              </a:ext>
            </a:extLst>
          </p:cNvPr>
          <p:cNvSpPr/>
          <p:nvPr/>
        </p:nvSpPr>
        <p:spPr>
          <a:xfrm>
            <a:off x="4993452" y="6473023"/>
            <a:ext cx="3083150" cy="397677"/>
          </a:xfrm>
          <a:prstGeom prst="roundRect">
            <a:avLst/>
          </a:prstGeom>
          <a:noFill/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Обучающиеся 1-11 классов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495E144-9393-42EC-934E-B3CE75AE1B19}"/>
              </a:ext>
            </a:extLst>
          </p:cNvPr>
          <p:cNvSpPr/>
          <p:nvPr/>
        </p:nvSpPr>
        <p:spPr>
          <a:xfrm>
            <a:off x="708696" y="6424059"/>
            <a:ext cx="2449776" cy="397677"/>
          </a:xfrm>
          <a:prstGeom prst="roundRect">
            <a:avLst/>
          </a:prstGeom>
          <a:solidFill>
            <a:srgbClr val="E8C071"/>
          </a:solidFill>
          <a:ln>
            <a:solidFill>
              <a:srgbClr val="E8C0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864896"/>
                </a:solidFill>
              </a:rPr>
              <a:t>ДОО, кружки, клубы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E0CA52E-DDBF-4D89-8097-0865EEEE5812}"/>
              </a:ext>
            </a:extLst>
          </p:cNvPr>
          <p:cNvCxnSpPr/>
          <p:nvPr/>
        </p:nvCxnSpPr>
        <p:spPr>
          <a:xfrm>
            <a:off x="3238500" y="1415988"/>
            <a:ext cx="0" cy="4578412"/>
          </a:xfrm>
          <a:prstGeom prst="line">
            <a:avLst/>
          </a:prstGeom>
          <a:ln>
            <a:solidFill>
              <a:srgbClr val="8648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36BB459-3D3A-4C76-AB27-557A767BBDD0}"/>
              </a:ext>
            </a:extLst>
          </p:cNvPr>
          <p:cNvCxnSpPr/>
          <p:nvPr/>
        </p:nvCxnSpPr>
        <p:spPr>
          <a:xfrm>
            <a:off x="3251200" y="5994401"/>
            <a:ext cx="4939701" cy="0"/>
          </a:xfrm>
          <a:prstGeom prst="line">
            <a:avLst/>
          </a:prstGeom>
          <a:ln>
            <a:solidFill>
              <a:srgbClr val="8648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2A7BC94-C3D5-41DF-8B43-201F870B987F}"/>
              </a:ext>
            </a:extLst>
          </p:cNvPr>
          <p:cNvCxnSpPr/>
          <p:nvPr/>
        </p:nvCxnSpPr>
        <p:spPr>
          <a:xfrm>
            <a:off x="3238500" y="1415988"/>
            <a:ext cx="4952401" cy="0"/>
          </a:xfrm>
          <a:prstGeom prst="line">
            <a:avLst/>
          </a:prstGeom>
          <a:ln>
            <a:solidFill>
              <a:srgbClr val="8648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12A66A98-8748-45DD-815B-5ECAE1DF4CDA}"/>
              </a:ext>
            </a:extLst>
          </p:cNvPr>
          <p:cNvCxnSpPr/>
          <p:nvPr/>
        </p:nvCxnSpPr>
        <p:spPr>
          <a:xfrm>
            <a:off x="8190900" y="1415988"/>
            <a:ext cx="0" cy="4578412"/>
          </a:xfrm>
          <a:prstGeom prst="line">
            <a:avLst/>
          </a:prstGeom>
          <a:ln>
            <a:solidFill>
              <a:srgbClr val="8648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5604927A-BC2B-40B9-8EC7-36007F9C7B1A}"/>
              </a:ext>
            </a:extLst>
          </p:cNvPr>
          <p:cNvCxnSpPr>
            <a:stCxn id="4" idx="2"/>
          </p:cNvCxnSpPr>
          <p:nvPr/>
        </p:nvCxnSpPr>
        <p:spPr>
          <a:xfrm>
            <a:off x="5806030" y="1030185"/>
            <a:ext cx="0" cy="412215"/>
          </a:xfrm>
          <a:prstGeom prst="straightConnector1">
            <a:avLst/>
          </a:prstGeom>
          <a:ln>
            <a:solidFill>
              <a:srgbClr val="E8C07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: уступ 31">
            <a:extLst>
              <a:ext uri="{FF2B5EF4-FFF2-40B4-BE49-F238E27FC236}">
                <a16:creationId xmlns:a16="http://schemas.microsoft.com/office/drawing/2014/main" id="{BC3D1A81-3386-4BC9-A9C3-3EA3E377ABA9}"/>
              </a:ext>
            </a:extLst>
          </p:cNvPr>
          <p:cNvCxnSpPr>
            <a:stCxn id="11" idx="1"/>
            <a:endCxn id="13" idx="3"/>
          </p:cNvCxnSpPr>
          <p:nvPr/>
        </p:nvCxnSpPr>
        <p:spPr>
          <a:xfrm rot="10800000" flipV="1">
            <a:off x="5270482" y="2566668"/>
            <a:ext cx="564870" cy="1408139"/>
          </a:xfrm>
          <a:prstGeom prst="bentConnector3">
            <a:avLst/>
          </a:prstGeom>
          <a:ln>
            <a:solidFill>
              <a:srgbClr val="E8C07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FB258119-F01A-44EF-A97A-793703F0CD3C}"/>
              </a:ext>
            </a:extLst>
          </p:cNvPr>
          <p:cNvCxnSpPr>
            <a:cxnSpLocks/>
            <a:endCxn id="12" idx="3"/>
          </p:cNvCxnSpPr>
          <p:nvPr/>
        </p:nvCxnSpPr>
        <p:spPr>
          <a:xfrm flipH="1">
            <a:off x="5301405" y="3240783"/>
            <a:ext cx="233106" cy="0"/>
          </a:xfrm>
          <a:prstGeom prst="straightConnector1">
            <a:avLst/>
          </a:prstGeom>
          <a:ln>
            <a:solidFill>
              <a:srgbClr val="E8C0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7D63C42-EE3E-4E18-B475-8C60DF741FA0}"/>
              </a:ext>
            </a:extLst>
          </p:cNvPr>
          <p:cNvCxnSpPr>
            <a:stCxn id="11" idx="2"/>
          </p:cNvCxnSpPr>
          <p:nvPr/>
        </p:nvCxnSpPr>
        <p:spPr>
          <a:xfrm flipH="1">
            <a:off x="6746154" y="2765506"/>
            <a:ext cx="2" cy="1103402"/>
          </a:xfrm>
          <a:prstGeom prst="straightConnector1">
            <a:avLst/>
          </a:prstGeom>
          <a:ln>
            <a:solidFill>
              <a:srgbClr val="E8C07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: уступ 39">
            <a:extLst>
              <a:ext uri="{FF2B5EF4-FFF2-40B4-BE49-F238E27FC236}">
                <a16:creationId xmlns:a16="http://schemas.microsoft.com/office/drawing/2014/main" id="{76B85D67-43DB-49E1-A7EC-A8B8FEC05BA9}"/>
              </a:ext>
            </a:extLst>
          </p:cNvPr>
          <p:cNvCxnSpPr>
            <a:cxnSpLocks/>
            <a:stCxn id="15" idx="1"/>
            <a:endCxn id="20" idx="3"/>
          </p:cNvCxnSpPr>
          <p:nvPr/>
        </p:nvCxnSpPr>
        <p:spPr>
          <a:xfrm rot="10800000" flipV="1">
            <a:off x="3158474" y="5312869"/>
            <a:ext cx="2546096" cy="1310027"/>
          </a:xfrm>
          <a:prstGeom prst="bentConnector3">
            <a:avLst/>
          </a:prstGeom>
          <a:ln>
            <a:solidFill>
              <a:srgbClr val="E8C07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DF2851DF-D2C9-4683-846E-EAC21AA06C29}"/>
              </a:ext>
            </a:extLst>
          </p:cNvPr>
          <p:cNvCxnSpPr>
            <a:cxnSpLocks/>
          </p:cNvCxnSpPr>
          <p:nvPr/>
        </p:nvCxnSpPr>
        <p:spPr>
          <a:xfrm>
            <a:off x="6306426" y="6017662"/>
            <a:ext cx="0" cy="442660"/>
          </a:xfrm>
          <a:prstGeom prst="straightConnector1">
            <a:avLst/>
          </a:prstGeom>
          <a:ln>
            <a:solidFill>
              <a:srgbClr val="E8C07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1274EDFB-C3D5-4C79-936C-085E993098DC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9538723" y="4665499"/>
            <a:ext cx="0" cy="457162"/>
          </a:xfrm>
          <a:prstGeom prst="straightConnector1">
            <a:avLst/>
          </a:prstGeom>
          <a:ln>
            <a:solidFill>
              <a:srgbClr val="E8C07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FE0C8BE3-0B9D-4D9F-95D2-19EBA2B22C4E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8190899" y="2946462"/>
            <a:ext cx="251197" cy="0"/>
          </a:xfrm>
          <a:prstGeom prst="straightConnector1">
            <a:avLst/>
          </a:prstGeom>
          <a:ln>
            <a:solidFill>
              <a:srgbClr val="E8C07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Соединитель: уступ 55">
            <a:extLst>
              <a:ext uri="{FF2B5EF4-FFF2-40B4-BE49-F238E27FC236}">
                <a16:creationId xmlns:a16="http://schemas.microsoft.com/office/drawing/2014/main" id="{917F956C-41BB-44A9-B917-8CE68BD0FB5C}"/>
              </a:ext>
            </a:extLst>
          </p:cNvPr>
          <p:cNvCxnSpPr>
            <a:cxnSpLocks/>
            <a:stCxn id="18" idx="1"/>
            <a:endCxn id="19" idx="3"/>
          </p:cNvCxnSpPr>
          <p:nvPr/>
        </p:nvCxnSpPr>
        <p:spPr>
          <a:xfrm rot="10800000" flipV="1">
            <a:off x="8076600" y="5366108"/>
            <a:ext cx="428996" cy="1305752"/>
          </a:xfrm>
          <a:prstGeom prst="bentConnector3">
            <a:avLst/>
          </a:prstGeom>
          <a:ln>
            <a:solidFill>
              <a:srgbClr val="E8C07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: уступ 58">
            <a:extLst>
              <a:ext uri="{FF2B5EF4-FFF2-40B4-BE49-F238E27FC236}">
                <a16:creationId xmlns:a16="http://schemas.microsoft.com/office/drawing/2014/main" id="{05C6D659-E979-4ADA-B617-5A3FBCEFF4DD}"/>
              </a:ext>
            </a:extLst>
          </p:cNvPr>
          <p:cNvCxnSpPr>
            <a:stCxn id="6" idx="3"/>
            <a:endCxn id="8" idx="3"/>
          </p:cNvCxnSpPr>
          <p:nvPr/>
        </p:nvCxnSpPr>
        <p:spPr>
          <a:xfrm>
            <a:off x="2650455" y="2665012"/>
            <a:ext cx="12700" cy="1801648"/>
          </a:xfrm>
          <a:prstGeom prst="bentConnector3">
            <a:avLst>
              <a:gd name="adj1" fmla="val 1800000"/>
            </a:avLst>
          </a:prstGeom>
          <a:ln>
            <a:solidFill>
              <a:srgbClr val="E8C07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B463EA88-F02B-46CD-8CFB-57013702BD1E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2650454" y="3273542"/>
            <a:ext cx="219746" cy="0"/>
          </a:xfrm>
          <a:prstGeom prst="straightConnector1">
            <a:avLst/>
          </a:prstGeom>
          <a:ln>
            <a:solidFill>
              <a:srgbClr val="E8C0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CAFCE1C2-F44E-47C3-A55A-FE355A523ECB}"/>
              </a:ext>
            </a:extLst>
          </p:cNvPr>
          <p:cNvCxnSpPr>
            <a:cxnSpLocks/>
            <a:endCxn id="7" idx="3"/>
          </p:cNvCxnSpPr>
          <p:nvPr/>
        </p:nvCxnSpPr>
        <p:spPr>
          <a:xfrm flipH="1" flipV="1">
            <a:off x="2654300" y="3868909"/>
            <a:ext cx="229709" cy="13162"/>
          </a:xfrm>
          <a:prstGeom prst="straightConnector1">
            <a:avLst/>
          </a:prstGeom>
          <a:ln>
            <a:solidFill>
              <a:srgbClr val="E8C0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F302AEB4-9275-4EC7-9466-72E9EE30D172}"/>
              </a:ext>
            </a:extLst>
          </p:cNvPr>
          <p:cNvCxnSpPr/>
          <p:nvPr/>
        </p:nvCxnSpPr>
        <p:spPr>
          <a:xfrm>
            <a:off x="2873533" y="3563453"/>
            <a:ext cx="323570" cy="0"/>
          </a:xfrm>
          <a:prstGeom prst="straightConnector1">
            <a:avLst/>
          </a:prstGeom>
          <a:ln>
            <a:solidFill>
              <a:srgbClr val="E8C0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624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E22ED-6D97-43D8-BD04-2E38560284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CB01A3-A038-4811-BB61-7918F4DAE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Google Shape;48;p1">
            <a:extLst>
              <a:ext uri="{FF2B5EF4-FFF2-40B4-BE49-F238E27FC236}">
                <a16:creationId xmlns:a16="http://schemas.microsoft.com/office/drawing/2014/main" id="{FC3B6B3C-856F-4542-8717-2BEE2CE395C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96075" y="742889"/>
            <a:ext cx="1852612" cy="682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93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2857</TotalTime>
  <Words>96</Words>
  <Application>Microsoft Office PowerPoint</Application>
  <PresentationFormat>Произвольный</PresentationFormat>
  <Paragraphs>45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Arial Black</vt:lpstr>
      <vt:lpstr>Calibri</vt:lpstr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Пелипенкова Дарья Юрьевна</dc:creator>
  <cp:lastModifiedBy>Kesha Vasilev</cp:lastModifiedBy>
  <cp:revision>5</cp:revision>
  <dcterms:created xsi:type="dcterms:W3CDTF">2021-10-26T08:05:15Z</dcterms:created>
  <dcterms:modified xsi:type="dcterms:W3CDTF">2024-09-20T07:52:54Z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2021-10-26T00:00:00Z</vt:filetime>
  </property>
  <property fmtid="{D5CDD505-2E9C-101B-9397-08002B2CF9AE}" pid="3" name="Creator">
    <vt:lpwstr>Adobe Illustrator 24.1 (Windows)</vt:lpwstr>
  </property>
  <property fmtid="{D5CDD505-2E9C-101B-9397-08002B2CF9AE}" pid="4" name="LastSaved">
    <vt:filetime>2021-10-26T00:00:00Z</vt:filetime>
  </property>
</Properties>
</file>